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4"/>
  </p:notesMasterIdLst>
  <p:sldIdLst>
    <p:sldId id="256" r:id="rId2"/>
    <p:sldId id="262" r:id="rId3"/>
    <p:sldId id="263" r:id="rId4"/>
    <p:sldId id="265" r:id="rId5"/>
    <p:sldId id="264" r:id="rId6"/>
    <p:sldId id="266" r:id="rId7"/>
    <p:sldId id="268" r:id="rId8"/>
    <p:sldId id="269" r:id="rId9"/>
    <p:sldId id="272" r:id="rId10"/>
    <p:sldId id="273" r:id="rId11"/>
    <p:sldId id="317" r:id="rId12"/>
    <p:sldId id="308" r:id="rId13"/>
    <p:sldId id="309" r:id="rId14"/>
    <p:sldId id="310" r:id="rId15"/>
    <p:sldId id="311" r:id="rId16"/>
    <p:sldId id="313" r:id="rId17"/>
    <p:sldId id="318" r:id="rId18"/>
    <p:sldId id="314" r:id="rId19"/>
    <p:sldId id="315" r:id="rId20"/>
    <p:sldId id="274" r:id="rId21"/>
    <p:sldId id="320" r:id="rId22"/>
    <p:sldId id="316" r:id="rId23"/>
    <p:sldId id="275" r:id="rId24"/>
    <p:sldId id="276" r:id="rId25"/>
    <p:sldId id="277" r:id="rId26"/>
    <p:sldId id="285" r:id="rId27"/>
    <p:sldId id="278" r:id="rId28"/>
    <p:sldId id="286" r:id="rId29"/>
    <p:sldId id="279" r:id="rId30"/>
    <p:sldId id="287" r:id="rId31"/>
    <p:sldId id="280" r:id="rId32"/>
    <p:sldId id="288" r:id="rId33"/>
    <p:sldId id="281" r:id="rId34"/>
    <p:sldId id="289" r:id="rId35"/>
    <p:sldId id="282" r:id="rId36"/>
    <p:sldId id="290" r:id="rId37"/>
    <p:sldId id="283" r:id="rId38"/>
    <p:sldId id="291" r:id="rId39"/>
    <p:sldId id="284" r:id="rId40"/>
    <p:sldId id="292" r:id="rId41"/>
    <p:sldId id="306" r:id="rId42"/>
    <p:sldId id="307" r:id="rId43"/>
    <p:sldId id="305" r:id="rId44"/>
    <p:sldId id="296" r:id="rId45"/>
    <p:sldId id="293" r:id="rId46"/>
    <p:sldId id="294" r:id="rId47"/>
    <p:sldId id="295" r:id="rId48"/>
    <p:sldId id="299" r:id="rId49"/>
    <p:sldId id="300" r:id="rId50"/>
    <p:sldId id="301" r:id="rId51"/>
    <p:sldId id="302" r:id="rId52"/>
    <p:sldId id="303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76"/>
  </p:normalViewPr>
  <p:slideViewPr>
    <p:cSldViewPr snapToGrid="0">
      <p:cViewPr varScale="1">
        <p:scale>
          <a:sx n="98" d="100"/>
          <a:sy n="98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46A55-648B-4CCE-8E78-B941FDF3CB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D7674-ED7E-4D9E-9A2D-55A1E1A934D4}">
      <dgm:prSet phldrT="[Text]"/>
      <dgm:spPr/>
      <dgm:t>
        <a:bodyPr/>
        <a:lstStyle/>
        <a:p>
          <a:r>
            <a:rPr lang="en-US" dirty="0"/>
            <a:t>Employee</a:t>
          </a:r>
        </a:p>
      </dgm:t>
    </dgm:pt>
    <dgm:pt modelId="{36FE962E-E550-4088-A8D8-62F30AAD64C4}" type="parTrans" cxnId="{2220DB42-4304-4A4B-8DD3-724014405D69}">
      <dgm:prSet/>
      <dgm:spPr/>
      <dgm:t>
        <a:bodyPr/>
        <a:lstStyle/>
        <a:p>
          <a:endParaRPr lang="en-US"/>
        </a:p>
      </dgm:t>
    </dgm:pt>
    <dgm:pt modelId="{6631B6F6-CBE7-45AF-8687-060064AE091B}" type="sibTrans" cxnId="{2220DB42-4304-4A4B-8DD3-724014405D69}">
      <dgm:prSet/>
      <dgm:spPr/>
      <dgm:t>
        <a:bodyPr/>
        <a:lstStyle/>
        <a:p>
          <a:endParaRPr lang="en-US"/>
        </a:p>
      </dgm:t>
    </dgm:pt>
    <dgm:pt modelId="{A7AB8DF5-49BF-4F72-A173-E9799E1D5B3C}">
      <dgm:prSet phldrT="[Text]"/>
      <dgm:spPr/>
      <dgm:t>
        <a:bodyPr/>
        <a:lstStyle/>
        <a:p>
          <a:r>
            <a:rPr lang="en-US" dirty="0"/>
            <a:t>Employer</a:t>
          </a:r>
        </a:p>
      </dgm:t>
    </dgm:pt>
    <dgm:pt modelId="{C1474191-BF52-4B5B-92B8-DFF2A59F46CD}" type="parTrans" cxnId="{84F815BB-FDED-4917-B8AC-8B18FCD106EB}">
      <dgm:prSet/>
      <dgm:spPr/>
      <dgm:t>
        <a:bodyPr/>
        <a:lstStyle/>
        <a:p>
          <a:endParaRPr lang="en-US"/>
        </a:p>
      </dgm:t>
    </dgm:pt>
    <dgm:pt modelId="{FDBFC25D-AA04-41FA-ADE5-6D7C5F3889F6}" type="sibTrans" cxnId="{84F815BB-FDED-4917-B8AC-8B18FCD106EB}">
      <dgm:prSet/>
      <dgm:spPr/>
      <dgm:t>
        <a:bodyPr/>
        <a:lstStyle/>
        <a:p>
          <a:endParaRPr lang="en-US"/>
        </a:p>
      </dgm:t>
    </dgm:pt>
    <dgm:pt modelId="{8A663994-E28F-4F69-8A55-D3178C15FF4F}">
      <dgm:prSet phldrT="[Text]"/>
      <dgm:spPr/>
      <dgm:t>
        <a:bodyPr/>
        <a:lstStyle/>
        <a:p>
          <a:r>
            <a:rPr lang="en-US" dirty="0"/>
            <a:t>The Public</a:t>
          </a:r>
        </a:p>
      </dgm:t>
    </dgm:pt>
    <dgm:pt modelId="{78FA3B10-D66C-43B6-86D6-151BD4AEEA40}" type="parTrans" cxnId="{24566074-A257-4C83-ABE1-5AF6E857ABFD}">
      <dgm:prSet/>
      <dgm:spPr/>
      <dgm:t>
        <a:bodyPr/>
        <a:lstStyle/>
        <a:p>
          <a:endParaRPr lang="en-US"/>
        </a:p>
      </dgm:t>
    </dgm:pt>
    <dgm:pt modelId="{B65AC619-5570-4B8F-B6E5-768936A8941A}" type="sibTrans" cxnId="{24566074-A257-4C83-ABE1-5AF6E857ABFD}">
      <dgm:prSet/>
      <dgm:spPr/>
      <dgm:t>
        <a:bodyPr/>
        <a:lstStyle/>
        <a:p>
          <a:endParaRPr lang="en-US"/>
        </a:p>
      </dgm:t>
    </dgm:pt>
    <dgm:pt modelId="{1AD0C992-D197-46D0-9E05-D2F679734CFE}" type="pres">
      <dgm:prSet presAssocID="{03846A55-648B-4CCE-8E78-B941FDF3CB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63ED1-E364-4467-81DF-1E122DC5C1A4}" type="pres">
      <dgm:prSet presAssocID="{C60D7674-ED7E-4D9E-9A2D-55A1E1A934D4}" presName="parentLin" presStyleCnt="0"/>
      <dgm:spPr/>
    </dgm:pt>
    <dgm:pt modelId="{F88D75B2-5A66-43B1-BE35-4CD6E8D332BC}" type="pres">
      <dgm:prSet presAssocID="{C60D7674-ED7E-4D9E-9A2D-55A1E1A934D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CE033C-7DD0-43EB-9CC8-FE0286F15962}" type="pres">
      <dgm:prSet presAssocID="{C60D7674-ED7E-4D9E-9A2D-55A1E1A934D4}" presName="parentText" presStyleLbl="node1" presStyleIdx="0" presStyleCnt="3" custLinFactNeighborY="22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AB93E-637A-45F7-AD62-F11A755725A2}" type="pres">
      <dgm:prSet presAssocID="{C60D7674-ED7E-4D9E-9A2D-55A1E1A934D4}" presName="negativeSpace" presStyleCnt="0"/>
      <dgm:spPr/>
    </dgm:pt>
    <dgm:pt modelId="{8E6C37B6-CA25-4231-BF10-952791DD9753}" type="pres">
      <dgm:prSet presAssocID="{C60D7674-ED7E-4D9E-9A2D-55A1E1A934D4}" presName="childText" presStyleLbl="conFgAcc1" presStyleIdx="0" presStyleCnt="3">
        <dgm:presLayoutVars>
          <dgm:bulletEnabled val="1"/>
        </dgm:presLayoutVars>
      </dgm:prSet>
      <dgm:spPr/>
    </dgm:pt>
    <dgm:pt modelId="{3F4FF780-5B1B-41EE-8F71-6167ABF88292}" type="pres">
      <dgm:prSet presAssocID="{6631B6F6-CBE7-45AF-8687-060064AE091B}" presName="spaceBetweenRectangles" presStyleCnt="0"/>
      <dgm:spPr/>
    </dgm:pt>
    <dgm:pt modelId="{3627EC26-4050-4B74-AAB1-0AAE4F181101}" type="pres">
      <dgm:prSet presAssocID="{A7AB8DF5-49BF-4F72-A173-E9799E1D5B3C}" presName="parentLin" presStyleCnt="0"/>
      <dgm:spPr/>
    </dgm:pt>
    <dgm:pt modelId="{D230F1C5-FFD4-40C1-9553-0B82714FD55B}" type="pres">
      <dgm:prSet presAssocID="{A7AB8DF5-49BF-4F72-A173-E9799E1D5B3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ED6AE3-EAD1-40EE-BDF6-E90937DB0BD5}" type="pres">
      <dgm:prSet presAssocID="{A7AB8DF5-49BF-4F72-A173-E9799E1D5B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FF1E7-2EFB-4519-B571-9675B6E77A19}" type="pres">
      <dgm:prSet presAssocID="{A7AB8DF5-49BF-4F72-A173-E9799E1D5B3C}" presName="negativeSpace" presStyleCnt="0"/>
      <dgm:spPr/>
    </dgm:pt>
    <dgm:pt modelId="{2DADE75D-5674-48A0-9CB4-657CBB3D2A20}" type="pres">
      <dgm:prSet presAssocID="{A7AB8DF5-49BF-4F72-A173-E9799E1D5B3C}" presName="childText" presStyleLbl="conFgAcc1" presStyleIdx="1" presStyleCnt="3">
        <dgm:presLayoutVars>
          <dgm:bulletEnabled val="1"/>
        </dgm:presLayoutVars>
      </dgm:prSet>
      <dgm:spPr/>
    </dgm:pt>
    <dgm:pt modelId="{80700D3E-2617-4443-A6C6-86AC5DC50B8F}" type="pres">
      <dgm:prSet presAssocID="{FDBFC25D-AA04-41FA-ADE5-6D7C5F3889F6}" presName="spaceBetweenRectangles" presStyleCnt="0"/>
      <dgm:spPr/>
    </dgm:pt>
    <dgm:pt modelId="{628B72F3-6C4D-4F0E-B514-691CF919E683}" type="pres">
      <dgm:prSet presAssocID="{8A663994-E28F-4F69-8A55-D3178C15FF4F}" presName="parentLin" presStyleCnt="0"/>
      <dgm:spPr/>
    </dgm:pt>
    <dgm:pt modelId="{4BBD2B2D-0A30-4512-980E-1756200F721C}" type="pres">
      <dgm:prSet presAssocID="{8A663994-E28F-4F69-8A55-D3178C15FF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87A7BA3-E773-4302-A46A-924AD5B1B74D}" type="pres">
      <dgm:prSet presAssocID="{8A663994-E28F-4F69-8A55-D3178C15FF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F08D2-44D2-4FC6-87AE-4EA0C6C072FF}" type="pres">
      <dgm:prSet presAssocID="{8A663994-E28F-4F69-8A55-D3178C15FF4F}" presName="negativeSpace" presStyleCnt="0"/>
      <dgm:spPr/>
    </dgm:pt>
    <dgm:pt modelId="{8A8E9AB4-E169-460A-8A73-97B8EE753FDC}" type="pres">
      <dgm:prSet presAssocID="{8A663994-E28F-4F69-8A55-D3178C15FF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007C60F-C70C-446D-908E-5015D6053B16}" type="presOf" srcId="{03846A55-648B-4CCE-8E78-B941FDF3CBDE}" destId="{1AD0C992-D197-46D0-9E05-D2F679734CFE}" srcOrd="0" destOrd="0" presId="urn:microsoft.com/office/officeart/2005/8/layout/list1"/>
    <dgm:cxn modelId="{2220DB42-4304-4A4B-8DD3-724014405D69}" srcId="{03846A55-648B-4CCE-8E78-B941FDF3CBDE}" destId="{C60D7674-ED7E-4D9E-9A2D-55A1E1A934D4}" srcOrd="0" destOrd="0" parTransId="{36FE962E-E550-4088-A8D8-62F30AAD64C4}" sibTransId="{6631B6F6-CBE7-45AF-8687-060064AE091B}"/>
    <dgm:cxn modelId="{30212E02-2296-45C7-8E6C-A64B46503AEE}" type="presOf" srcId="{8A663994-E28F-4F69-8A55-D3178C15FF4F}" destId="{287A7BA3-E773-4302-A46A-924AD5B1B74D}" srcOrd="1" destOrd="0" presId="urn:microsoft.com/office/officeart/2005/8/layout/list1"/>
    <dgm:cxn modelId="{CA452CE5-C36E-4C09-B0A2-40726F9E11E6}" type="presOf" srcId="{C60D7674-ED7E-4D9E-9A2D-55A1E1A934D4}" destId="{8ACE033C-7DD0-43EB-9CC8-FE0286F15962}" srcOrd="1" destOrd="0" presId="urn:microsoft.com/office/officeart/2005/8/layout/list1"/>
    <dgm:cxn modelId="{35E87937-2CBD-42A8-AED7-3EF371159DC6}" type="presOf" srcId="{C60D7674-ED7E-4D9E-9A2D-55A1E1A934D4}" destId="{F88D75B2-5A66-43B1-BE35-4CD6E8D332BC}" srcOrd="0" destOrd="0" presId="urn:microsoft.com/office/officeart/2005/8/layout/list1"/>
    <dgm:cxn modelId="{24566074-A257-4C83-ABE1-5AF6E857ABFD}" srcId="{03846A55-648B-4CCE-8E78-B941FDF3CBDE}" destId="{8A663994-E28F-4F69-8A55-D3178C15FF4F}" srcOrd="2" destOrd="0" parTransId="{78FA3B10-D66C-43B6-86D6-151BD4AEEA40}" sibTransId="{B65AC619-5570-4B8F-B6E5-768936A8941A}"/>
    <dgm:cxn modelId="{36D50077-66AB-4F35-AE26-5ECCE0AB8162}" type="presOf" srcId="{A7AB8DF5-49BF-4F72-A173-E9799E1D5B3C}" destId="{D230F1C5-FFD4-40C1-9553-0B82714FD55B}" srcOrd="0" destOrd="0" presId="urn:microsoft.com/office/officeart/2005/8/layout/list1"/>
    <dgm:cxn modelId="{57FEFF8C-0D4D-4F86-9E50-4B8D8B8E9D05}" type="presOf" srcId="{8A663994-E28F-4F69-8A55-D3178C15FF4F}" destId="{4BBD2B2D-0A30-4512-980E-1756200F721C}" srcOrd="0" destOrd="0" presId="urn:microsoft.com/office/officeart/2005/8/layout/list1"/>
    <dgm:cxn modelId="{84F815BB-FDED-4917-B8AC-8B18FCD106EB}" srcId="{03846A55-648B-4CCE-8E78-B941FDF3CBDE}" destId="{A7AB8DF5-49BF-4F72-A173-E9799E1D5B3C}" srcOrd="1" destOrd="0" parTransId="{C1474191-BF52-4B5B-92B8-DFF2A59F46CD}" sibTransId="{FDBFC25D-AA04-41FA-ADE5-6D7C5F3889F6}"/>
    <dgm:cxn modelId="{C487BEC8-8EF5-4425-98F7-A4131669DA5C}" type="presOf" srcId="{A7AB8DF5-49BF-4F72-A173-E9799E1D5B3C}" destId="{67ED6AE3-EAD1-40EE-BDF6-E90937DB0BD5}" srcOrd="1" destOrd="0" presId="urn:microsoft.com/office/officeart/2005/8/layout/list1"/>
    <dgm:cxn modelId="{5380A803-C3A8-4D64-B666-4103344CE303}" type="presParOf" srcId="{1AD0C992-D197-46D0-9E05-D2F679734CFE}" destId="{79763ED1-E364-4467-81DF-1E122DC5C1A4}" srcOrd="0" destOrd="0" presId="urn:microsoft.com/office/officeart/2005/8/layout/list1"/>
    <dgm:cxn modelId="{1C731068-18BB-4ABC-9F39-7F5317E56FBE}" type="presParOf" srcId="{79763ED1-E364-4467-81DF-1E122DC5C1A4}" destId="{F88D75B2-5A66-43B1-BE35-4CD6E8D332BC}" srcOrd="0" destOrd="0" presId="urn:microsoft.com/office/officeart/2005/8/layout/list1"/>
    <dgm:cxn modelId="{8E9D8E62-2A38-4610-8A67-45F5921FACE9}" type="presParOf" srcId="{79763ED1-E364-4467-81DF-1E122DC5C1A4}" destId="{8ACE033C-7DD0-43EB-9CC8-FE0286F15962}" srcOrd="1" destOrd="0" presId="urn:microsoft.com/office/officeart/2005/8/layout/list1"/>
    <dgm:cxn modelId="{E3E6D588-AD74-4892-BEEC-916373749E1E}" type="presParOf" srcId="{1AD0C992-D197-46D0-9E05-D2F679734CFE}" destId="{320AB93E-637A-45F7-AD62-F11A755725A2}" srcOrd="1" destOrd="0" presId="urn:microsoft.com/office/officeart/2005/8/layout/list1"/>
    <dgm:cxn modelId="{BE4A0549-EE4B-4815-9173-365F5B18935F}" type="presParOf" srcId="{1AD0C992-D197-46D0-9E05-D2F679734CFE}" destId="{8E6C37B6-CA25-4231-BF10-952791DD9753}" srcOrd="2" destOrd="0" presId="urn:microsoft.com/office/officeart/2005/8/layout/list1"/>
    <dgm:cxn modelId="{06EA7B63-34C7-4354-BAED-3EB58934A9AF}" type="presParOf" srcId="{1AD0C992-D197-46D0-9E05-D2F679734CFE}" destId="{3F4FF780-5B1B-41EE-8F71-6167ABF88292}" srcOrd="3" destOrd="0" presId="urn:microsoft.com/office/officeart/2005/8/layout/list1"/>
    <dgm:cxn modelId="{4F53BCBE-8C63-4CE3-9150-F9780E511892}" type="presParOf" srcId="{1AD0C992-D197-46D0-9E05-D2F679734CFE}" destId="{3627EC26-4050-4B74-AAB1-0AAE4F181101}" srcOrd="4" destOrd="0" presId="urn:microsoft.com/office/officeart/2005/8/layout/list1"/>
    <dgm:cxn modelId="{846AA1E6-C6FD-41C7-9D3E-4F576A01E647}" type="presParOf" srcId="{3627EC26-4050-4B74-AAB1-0AAE4F181101}" destId="{D230F1C5-FFD4-40C1-9553-0B82714FD55B}" srcOrd="0" destOrd="0" presId="urn:microsoft.com/office/officeart/2005/8/layout/list1"/>
    <dgm:cxn modelId="{EE226C78-D0F1-4222-AC95-CA2BE080938C}" type="presParOf" srcId="{3627EC26-4050-4B74-AAB1-0AAE4F181101}" destId="{67ED6AE3-EAD1-40EE-BDF6-E90937DB0BD5}" srcOrd="1" destOrd="0" presId="urn:microsoft.com/office/officeart/2005/8/layout/list1"/>
    <dgm:cxn modelId="{87A5AC43-3128-4831-9EB8-4DA6F2223F97}" type="presParOf" srcId="{1AD0C992-D197-46D0-9E05-D2F679734CFE}" destId="{9A2FF1E7-2EFB-4519-B571-9675B6E77A19}" srcOrd="5" destOrd="0" presId="urn:microsoft.com/office/officeart/2005/8/layout/list1"/>
    <dgm:cxn modelId="{1787BA04-638A-484A-A668-D3CCA130470C}" type="presParOf" srcId="{1AD0C992-D197-46D0-9E05-D2F679734CFE}" destId="{2DADE75D-5674-48A0-9CB4-657CBB3D2A20}" srcOrd="6" destOrd="0" presId="urn:microsoft.com/office/officeart/2005/8/layout/list1"/>
    <dgm:cxn modelId="{A3674935-2A60-49A4-902F-B7179BB82C02}" type="presParOf" srcId="{1AD0C992-D197-46D0-9E05-D2F679734CFE}" destId="{80700D3E-2617-4443-A6C6-86AC5DC50B8F}" srcOrd="7" destOrd="0" presId="urn:microsoft.com/office/officeart/2005/8/layout/list1"/>
    <dgm:cxn modelId="{320B1F64-88E3-4627-BE6F-1A4E4DD284C0}" type="presParOf" srcId="{1AD0C992-D197-46D0-9E05-D2F679734CFE}" destId="{628B72F3-6C4D-4F0E-B514-691CF919E683}" srcOrd="8" destOrd="0" presId="urn:microsoft.com/office/officeart/2005/8/layout/list1"/>
    <dgm:cxn modelId="{60100326-03C0-4945-B31E-17B1521414DD}" type="presParOf" srcId="{628B72F3-6C4D-4F0E-B514-691CF919E683}" destId="{4BBD2B2D-0A30-4512-980E-1756200F721C}" srcOrd="0" destOrd="0" presId="urn:microsoft.com/office/officeart/2005/8/layout/list1"/>
    <dgm:cxn modelId="{914452A5-9929-49A6-A675-13FD8A407A41}" type="presParOf" srcId="{628B72F3-6C4D-4F0E-B514-691CF919E683}" destId="{287A7BA3-E773-4302-A46A-924AD5B1B74D}" srcOrd="1" destOrd="0" presId="urn:microsoft.com/office/officeart/2005/8/layout/list1"/>
    <dgm:cxn modelId="{EA2C574D-6B06-4E05-8A68-E20C1E32B75D}" type="presParOf" srcId="{1AD0C992-D197-46D0-9E05-D2F679734CFE}" destId="{E97F08D2-44D2-4FC6-87AE-4EA0C6C072FF}" srcOrd="9" destOrd="0" presId="urn:microsoft.com/office/officeart/2005/8/layout/list1"/>
    <dgm:cxn modelId="{15E92B90-E148-4CB6-B827-20309BA4323A}" type="presParOf" srcId="{1AD0C992-D197-46D0-9E05-D2F679734CFE}" destId="{8A8E9AB4-E169-460A-8A73-97B8EE753F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846A55-648B-4CCE-8E78-B941FDF3CB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0D7674-ED7E-4D9E-9A2D-55A1E1A934D4}">
      <dgm:prSet phldrT="[Text]"/>
      <dgm:spPr/>
      <dgm:t>
        <a:bodyPr/>
        <a:lstStyle/>
        <a:p>
          <a:r>
            <a:rPr lang="en-US" dirty="0"/>
            <a:t>Before</a:t>
          </a:r>
        </a:p>
      </dgm:t>
    </dgm:pt>
    <dgm:pt modelId="{36FE962E-E550-4088-A8D8-62F30AAD64C4}" type="parTrans" cxnId="{2220DB42-4304-4A4B-8DD3-724014405D69}">
      <dgm:prSet/>
      <dgm:spPr/>
      <dgm:t>
        <a:bodyPr/>
        <a:lstStyle/>
        <a:p>
          <a:endParaRPr lang="en-US"/>
        </a:p>
      </dgm:t>
    </dgm:pt>
    <dgm:pt modelId="{6631B6F6-CBE7-45AF-8687-060064AE091B}" type="sibTrans" cxnId="{2220DB42-4304-4A4B-8DD3-724014405D69}">
      <dgm:prSet/>
      <dgm:spPr/>
      <dgm:t>
        <a:bodyPr/>
        <a:lstStyle/>
        <a:p>
          <a:endParaRPr lang="en-US"/>
        </a:p>
      </dgm:t>
    </dgm:pt>
    <dgm:pt modelId="{A7AB8DF5-49BF-4F72-A173-E9799E1D5B3C}">
      <dgm:prSet phldrT="[Text]"/>
      <dgm:spPr/>
      <dgm:t>
        <a:bodyPr/>
        <a:lstStyle/>
        <a:p>
          <a:r>
            <a:rPr lang="en-US" dirty="0"/>
            <a:t>During</a:t>
          </a:r>
        </a:p>
      </dgm:t>
    </dgm:pt>
    <dgm:pt modelId="{C1474191-BF52-4B5B-92B8-DFF2A59F46CD}" type="parTrans" cxnId="{84F815BB-FDED-4917-B8AC-8B18FCD106EB}">
      <dgm:prSet/>
      <dgm:spPr/>
      <dgm:t>
        <a:bodyPr/>
        <a:lstStyle/>
        <a:p>
          <a:endParaRPr lang="en-US"/>
        </a:p>
      </dgm:t>
    </dgm:pt>
    <dgm:pt modelId="{FDBFC25D-AA04-41FA-ADE5-6D7C5F3889F6}" type="sibTrans" cxnId="{84F815BB-FDED-4917-B8AC-8B18FCD106EB}">
      <dgm:prSet/>
      <dgm:spPr/>
      <dgm:t>
        <a:bodyPr/>
        <a:lstStyle/>
        <a:p>
          <a:endParaRPr lang="en-US"/>
        </a:p>
      </dgm:t>
    </dgm:pt>
    <dgm:pt modelId="{8A663994-E28F-4F69-8A55-D3178C15FF4F}">
      <dgm:prSet phldrT="[Text]"/>
      <dgm:spPr/>
      <dgm:t>
        <a:bodyPr/>
        <a:lstStyle/>
        <a:p>
          <a:r>
            <a:rPr lang="en-US" dirty="0"/>
            <a:t>After</a:t>
          </a:r>
        </a:p>
      </dgm:t>
    </dgm:pt>
    <dgm:pt modelId="{78FA3B10-D66C-43B6-86D6-151BD4AEEA40}" type="parTrans" cxnId="{24566074-A257-4C83-ABE1-5AF6E857ABFD}">
      <dgm:prSet/>
      <dgm:spPr/>
      <dgm:t>
        <a:bodyPr/>
        <a:lstStyle/>
        <a:p>
          <a:endParaRPr lang="en-US"/>
        </a:p>
      </dgm:t>
    </dgm:pt>
    <dgm:pt modelId="{B65AC619-5570-4B8F-B6E5-768936A8941A}" type="sibTrans" cxnId="{24566074-A257-4C83-ABE1-5AF6E857ABFD}">
      <dgm:prSet/>
      <dgm:spPr/>
      <dgm:t>
        <a:bodyPr/>
        <a:lstStyle/>
        <a:p>
          <a:endParaRPr lang="en-US"/>
        </a:p>
      </dgm:t>
    </dgm:pt>
    <dgm:pt modelId="{1AD0C992-D197-46D0-9E05-D2F679734CFE}" type="pres">
      <dgm:prSet presAssocID="{03846A55-648B-4CCE-8E78-B941FDF3CB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63ED1-E364-4467-81DF-1E122DC5C1A4}" type="pres">
      <dgm:prSet presAssocID="{C60D7674-ED7E-4D9E-9A2D-55A1E1A934D4}" presName="parentLin" presStyleCnt="0"/>
      <dgm:spPr/>
    </dgm:pt>
    <dgm:pt modelId="{F88D75B2-5A66-43B1-BE35-4CD6E8D332BC}" type="pres">
      <dgm:prSet presAssocID="{C60D7674-ED7E-4D9E-9A2D-55A1E1A934D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CE033C-7DD0-43EB-9CC8-FE0286F15962}" type="pres">
      <dgm:prSet presAssocID="{C60D7674-ED7E-4D9E-9A2D-55A1E1A934D4}" presName="parentText" presStyleLbl="node1" presStyleIdx="0" presStyleCnt="3" custLinFactNeighborY="22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AB93E-637A-45F7-AD62-F11A755725A2}" type="pres">
      <dgm:prSet presAssocID="{C60D7674-ED7E-4D9E-9A2D-55A1E1A934D4}" presName="negativeSpace" presStyleCnt="0"/>
      <dgm:spPr/>
    </dgm:pt>
    <dgm:pt modelId="{8E6C37B6-CA25-4231-BF10-952791DD9753}" type="pres">
      <dgm:prSet presAssocID="{C60D7674-ED7E-4D9E-9A2D-55A1E1A934D4}" presName="childText" presStyleLbl="conFgAcc1" presStyleIdx="0" presStyleCnt="3">
        <dgm:presLayoutVars>
          <dgm:bulletEnabled val="1"/>
        </dgm:presLayoutVars>
      </dgm:prSet>
      <dgm:spPr/>
    </dgm:pt>
    <dgm:pt modelId="{3F4FF780-5B1B-41EE-8F71-6167ABF88292}" type="pres">
      <dgm:prSet presAssocID="{6631B6F6-CBE7-45AF-8687-060064AE091B}" presName="spaceBetweenRectangles" presStyleCnt="0"/>
      <dgm:spPr/>
    </dgm:pt>
    <dgm:pt modelId="{3627EC26-4050-4B74-AAB1-0AAE4F181101}" type="pres">
      <dgm:prSet presAssocID="{A7AB8DF5-49BF-4F72-A173-E9799E1D5B3C}" presName="parentLin" presStyleCnt="0"/>
      <dgm:spPr/>
    </dgm:pt>
    <dgm:pt modelId="{D230F1C5-FFD4-40C1-9553-0B82714FD55B}" type="pres">
      <dgm:prSet presAssocID="{A7AB8DF5-49BF-4F72-A173-E9799E1D5B3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ED6AE3-EAD1-40EE-BDF6-E90937DB0BD5}" type="pres">
      <dgm:prSet presAssocID="{A7AB8DF5-49BF-4F72-A173-E9799E1D5B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FF1E7-2EFB-4519-B571-9675B6E77A19}" type="pres">
      <dgm:prSet presAssocID="{A7AB8DF5-49BF-4F72-A173-E9799E1D5B3C}" presName="negativeSpace" presStyleCnt="0"/>
      <dgm:spPr/>
    </dgm:pt>
    <dgm:pt modelId="{2DADE75D-5674-48A0-9CB4-657CBB3D2A20}" type="pres">
      <dgm:prSet presAssocID="{A7AB8DF5-49BF-4F72-A173-E9799E1D5B3C}" presName="childText" presStyleLbl="conFgAcc1" presStyleIdx="1" presStyleCnt="3">
        <dgm:presLayoutVars>
          <dgm:bulletEnabled val="1"/>
        </dgm:presLayoutVars>
      </dgm:prSet>
      <dgm:spPr/>
    </dgm:pt>
    <dgm:pt modelId="{80700D3E-2617-4443-A6C6-86AC5DC50B8F}" type="pres">
      <dgm:prSet presAssocID="{FDBFC25D-AA04-41FA-ADE5-6D7C5F3889F6}" presName="spaceBetweenRectangles" presStyleCnt="0"/>
      <dgm:spPr/>
    </dgm:pt>
    <dgm:pt modelId="{628B72F3-6C4D-4F0E-B514-691CF919E683}" type="pres">
      <dgm:prSet presAssocID="{8A663994-E28F-4F69-8A55-D3178C15FF4F}" presName="parentLin" presStyleCnt="0"/>
      <dgm:spPr/>
    </dgm:pt>
    <dgm:pt modelId="{4BBD2B2D-0A30-4512-980E-1756200F721C}" type="pres">
      <dgm:prSet presAssocID="{8A663994-E28F-4F69-8A55-D3178C15FF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87A7BA3-E773-4302-A46A-924AD5B1B74D}" type="pres">
      <dgm:prSet presAssocID="{8A663994-E28F-4F69-8A55-D3178C15FF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F08D2-44D2-4FC6-87AE-4EA0C6C072FF}" type="pres">
      <dgm:prSet presAssocID="{8A663994-E28F-4F69-8A55-D3178C15FF4F}" presName="negativeSpace" presStyleCnt="0"/>
      <dgm:spPr/>
    </dgm:pt>
    <dgm:pt modelId="{8A8E9AB4-E169-460A-8A73-97B8EE753FDC}" type="pres">
      <dgm:prSet presAssocID="{8A663994-E28F-4F69-8A55-D3178C15FF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007C60F-C70C-446D-908E-5015D6053B16}" type="presOf" srcId="{03846A55-648B-4CCE-8E78-B941FDF3CBDE}" destId="{1AD0C992-D197-46D0-9E05-D2F679734CFE}" srcOrd="0" destOrd="0" presId="urn:microsoft.com/office/officeart/2005/8/layout/list1"/>
    <dgm:cxn modelId="{2220DB42-4304-4A4B-8DD3-724014405D69}" srcId="{03846A55-648B-4CCE-8E78-B941FDF3CBDE}" destId="{C60D7674-ED7E-4D9E-9A2D-55A1E1A934D4}" srcOrd="0" destOrd="0" parTransId="{36FE962E-E550-4088-A8D8-62F30AAD64C4}" sibTransId="{6631B6F6-CBE7-45AF-8687-060064AE091B}"/>
    <dgm:cxn modelId="{30212E02-2296-45C7-8E6C-A64B46503AEE}" type="presOf" srcId="{8A663994-E28F-4F69-8A55-D3178C15FF4F}" destId="{287A7BA3-E773-4302-A46A-924AD5B1B74D}" srcOrd="1" destOrd="0" presId="urn:microsoft.com/office/officeart/2005/8/layout/list1"/>
    <dgm:cxn modelId="{CA452CE5-C36E-4C09-B0A2-40726F9E11E6}" type="presOf" srcId="{C60D7674-ED7E-4D9E-9A2D-55A1E1A934D4}" destId="{8ACE033C-7DD0-43EB-9CC8-FE0286F15962}" srcOrd="1" destOrd="0" presId="urn:microsoft.com/office/officeart/2005/8/layout/list1"/>
    <dgm:cxn modelId="{35E87937-2CBD-42A8-AED7-3EF371159DC6}" type="presOf" srcId="{C60D7674-ED7E-4D9E-9A2D-55A1E1A934D4}" destId="{F88D75B2-5A66-43B1-BE35-4CD6E8D332BC}" srcOrd="0" destOrd="0" presId="urn:microsoft.com/office/officeart/2005/8/layout/list1"/>
    <dgm:cxn modelId="{24566074-A257-4C83-ABE1-5AF6E857ABFD}" srcId="{03846A55-648B-4CCE-8E78-B941FDF3CBDE}" destId="{8A663994-E28F-4F69-8A55-D3178C15FF4F}" srcOrd="2" destOrd="0" parTransId="{78FA3B10-D66C-43B6-86D6-151BD4AEEA40}" sibTransId="{B65AC619-5570-4B8F-B6E5-768936A8941A}"/>
    <dgm:cxn modelId="{36D50077-66AB-4F35-AE26-5ECCE0AB8162}" type="presOf" srcId="{A7AB8DF5-49BF-4F72-A173-E9799E1D5B3C}" destId="{D230F1C5-FFD4-40C1-9553-0B82714FD55B}" srcOrd="0" destOrd="0" presId="urn:microsoft.com/office/officeart/2005/8/layout/list1"/>
    <dgm:cxn modelId="{57FEFF8C-0D4D-4F86-9E50-4B8D8B8E9D05}" type="presOf" srcId="{8A663994-E28F-4F69-8A55-D3178C15FF4F}" destId="{4BBD2B2D-0A30-4512-980E-1756200F721C}" srcOrd="0" destOrd="0" presId="urn:microsoft.com/office/officeart/2005/8/layout/list1"/>
    <dgm:cxn modelId="{84F815BB-FDED-4917-B8AC-8B18FCD106EB}" srcId="{03846A55-648B-4CCE-8E78-B941FDF3CBDE}" destId="{A7AB8DF5-49BF-4F72-A173-E9799E1D5B3C}" srcOrd="1" destOrd="0" parTransId="{C1474191-BF52-4B5B-92B8-DFF2A59F46CD}" sibTransId="{FDBFC25D-AA04-41FA-ADE5-6D7C5F3889F6}"/>
    <dgm:cxn modelId="{C487BEC8-8EF5-4425-98F7-A4131669DA5C}" type="presOf" srcId="{A7AB8DF5-49BF-4F72-A173-E9799E1D5B3C}" destId="{67ED6AE3-EAD1-40EE-BDF6-E90937DB0BD5}" srcOrd="1" destOrd="0" presId="urn:microsoft.com/office/officeart/2005/8/layout/list1"/>
    <dgm:cxn modelId="{5380A803-C3A8-4D64-B666-4103344CE303}" type="presParOf" srcId="{1AD0C992-D197-46D0-9E05-D2F679734CFE}" destId="{79763ED1-E364-4467-81DF-1E122DC5C1A4}" srcOrd="0" destOrd="0" presId="urn:microsoft.com/office/officeart/2005/8/layout/list1"/>
    <dgm:cxn modelId="{1C731068-18BB-4ABC-9F39-7F5317E56FBE}" type="presParOf" srcId="{79763ED1-E364-4467-81DF-1E122DC5C1A4}" destId="{F88D75B2-5A66-43B1-BE35-4CD6E8D332BC}" srcOrd="0" destOrd="0" presId="urn:microsoft.com/office/officeart/2005/8/layout/list1"/>
    <dgm:cxn modelId="{8E9D8E62-2A38-4610-8A67-45F5921FACE9}" type="presParOf" srcId="{79763ED1-E364-4467-81DF-1E122DC5C1A4}" destId="{8ACE033C-7DD0-43EB-9CC8-FE0286F15962}" srcOrd="1" destOrd="0" presId="urn:microsoft.com/office/officeart/2005/8/layout/list1"/>
    <dgm:cxn modelId="{E3E6D588-AD74-4892-BEEC-916373749E1E}" type="presParOf" srcId="{1AD0C992-D197-46D0-9E05-D2F679734CFE}" destId="{320AB93E-637A-45F7-AD62-F11A755725A2}" srcOrd="1" destOrd="0" presId="urn:microsoft.com/office/officeart/2005/8/layout/list1"/>
    <dgm:cxn modelId="{BE4A0549-EE4B-4815-9173-365F5B18935F}" type="presParOf" srcId="{1AD0C992-D197-46D0-9E05-D2F679734CFE}" destId="{8E6C37B6-CA25-4231-BF10-952791DD9753}" srcOrd="2" destOrd="0" presId="urn:microsoft.com/office/officeart/2005/8/layout/list1"/>
    <dgm:cxn modelId="{06EA7B63-34C7-4354-BAED-3EB58934A9AF}" type="presParOf" srcId="{1AD0C992-D197-46D0-9E05-D2F679734CFE}" destId="{3F4FF780-5B1B-41EE-8F71-6167ABF88292}" srcOrd="3" destOrd="0" presId="urn:microsoft.com/office/officeart/2005/8/layout/list1"/>
    <dgm:cxn modelId="{4F53BCBE-8C63-4CE3-9150-F9780E511892}" type="presParOf" srcId="{1AD0C992-D197-46D0-9E05-D2F679734CFE}" destId="{3627EC26-4050-4B74-AAB1-0AAE4F181101}" srcOrd="4" destOrd="0" presId="urn:microsoft.com/office/officeart/2005/8/layout/list1"/>
    <dgm:cxn modelId="{846AA1E6-C6FD-41C7-9D3E-4F576A01E647}" type="presParOf" srcId="{3627EC26-4050-4B74-AAB1-0AAE4F181101}" destId="{D230F1C5-FFD4-40C1-9553-0B82714FD55B}" srcOrd="0" destOrd="0" presId="urn:microsoft.com/office/officeart/2005/8/layout/list1"/>
    <dgm:cxn modelId="{EE226C78-D0F1-4222-AC95-CA2BE080938C}" type="presParOf" srcId="{3627EC26-4050-4B74-AAB1-0AAE4F181101}" destId="{67ED6AE3-EAD1-40EE-BDF6-E90937DB0BD5}" srcOrd="1" destOrd="0" presId="urn:microsoft.com/office/officeart/2005/8/layout/list1"/>
    <dgm:cxn modelId="{87A5AC43-3128-4831-9EB8-4DA6F2223F97}" type="presParOf" srcId="{1AD0C992-D197-46D0-9E05-D2F679734CFE}" destId="{9A2FF1E7-2EFB-4519-B571-9675B6E77A19}" srcOrd="5" destOrd="0" presId="urn:microsoft.com/office/officeart/2005/8/layout/list1"/>
    <dgm:cxn modelId="{1787BA04-638A-484A-A668-D3CCA130470C}" type="presParOf" srcId="{1AD0C992-D197-46D0-9E05-D2F679734CFE}" destId="{2DADE75D-5674-48A0-9CB4-657CBB3D2A20}" srcOrd="6" destOrd="0" presId="urn:microsoft.com/office/officeart/2005/8/layout/list1"/>
    <dgm:cxn modelId="{A3674935-2A60-49A4-902F-B7179BB82C02}" type="presParOf" srcId="{1AD0C992-D197-46D0-9E05-D2F679734CFE}" destId="{80700D3E-2617-4443-A6C6-86AC5DC50B8F}" srcOrd="7" destOrd="0" presId="urn:microsoft.com/office/officeart/2005/8/layout/list1"/>
    <dgm:cxn modelId="{320B1F64-88E3-4627-BE6F-1A4E4DD284C0}" type="presParOf" srcId="{1AD0C992-D197-46D0-9E05-D2F679734CFE}" destId="{628B72F3-6C4D-4F0E-B514-691CF919E683}" srcOrd="8" destOrd="0" presId="urn:microsoft.com/office/officeart/2005/8/layout/list1"/>
    <dgm:cxn modelId="{60100326-03C0-4945-B31E-17B1521414DD}" type="presParOf" srcId="{628B72F3-6C4D-4F0E-B514-691CF919E683}" destId="{4BBD2B2D-0A30-4512-980E-1756200F721C}" srcOrd="0" destOrd="0" presId="urn:microsoft.com/office/officeart/2005/8/layout/list1"/>
    <dgm:cxn modelId="{914452A5-9929-49A6-A675-13FD8A407A41}" type="presParOf" srcId="{628B72F3-6C4D-4F0E-B514-691CF919E683}" destId="{287A7BA3-E773-4302-A46A-924AD5B1B74D}" srcOrd="1" destOrd="0" presId="urn:microsoft.com/office/officeart/2005/8/layout/list1"/>
    <dgm:cxn modelId="{EA2C574D-6B06-4E05-8A68-E20C1E32B75D}" type="presParOf" srcId="{1AD0C992-D197-46D0-9E05-D2F679734CFE}" destId="{E97F08D2-44D2-4FC6-87AE-4EA0C6C072FF}" srcOrd="9" destOrd="0" presId="urn:microsoft.com/office/officeart/2005/8/layout/list1"/>
    <dgm:cxn modelId="{15E92B90-E148-4CB6-B827-20309BA4323A}" type="presParOf" srcId="{1AD0C992-D197-46D0-9E05-D2F679734CFE}" destId="{8A8E9AB4-E169-460A-8A73-97B8EE753F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73366A-F6CD-4685-A14E-13A3E2BD70FF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7735B0-893B-4B29-BF8D-3C4C51D55BC1}">
      <dgm:prSet phldrT="[Text]" custT="1"/>
      <dgm:spPr/>
      <dgm:t>
        <a:bodyPr/>
        <a:lstStyle/>
        <a:p>
          <a:r>
            <a:rPr lang="en-US" sz="2800" dirty="0">
              <a:solidFill>
                <a:schemeClr val="tx1">
                  <a:lumMod val="75000"/>
                  <a:lumOff val="25000"/>
                </a:schemeClr>
              </a:solidFill>
            </a:rPr>
            <a:t>Multiple collections</a:t>
          </a:r>
        </a:p>
      </dgm:t>
    </dgm:pt>
    <dgm:pt modelId="{B1609C7F-4E6C-4613-8BEB-E9ADF9073197}" type="parTrans" cxnId="{3E7538CF-0B39-4492-B010-FA21CBDFB014}">
      <dgm:prSet/>
      <dgm:spPr/>
      <dgm:t>
        <a:bodyPr/>
        <a:lstStyle/>
        <a:p>
          <a:endParaRPr lang="en-US"/>
        </a:p>
      </dgm:t>
    </dgm:pt>
    <dgm:pt modelId="{99F2B72B-052F-4D3B-BA4E-74F65ACC52E5}" type="sibTrans" cxnId="{3E7538CF-0B39-4492-B010-FA21CBDFB014}">
      <dgm:prSet/>
      <dgm:spPr/>
      <dgm:t>
        <a:bodyPr/>
        <a:lstStyle/>
        <a:p>
          <a:endParaRPr lang="en-US"/>
        </a:p>
      </dgm:t>
    </dgm:pt>
    <dgm:pt modelId="{C149E9FC-C2F2-465A-9D40-62CBF64895E4}">
      <dgm:prSet phldrT="[Text]" custT="1"/>
      <dgm:spPr/>
      <dgm:t>
        <a:bodyPr/>
        <a:lstStyle/>
        <a:p>
          <a:r>
            <a:rPr lang="en-US" sz="2800" dirty="0">
              <a:solidFill>
                <a:schemeClr val="tx1">
                  <a:lumMod val="75000"/>
                  <a:lumOff val="25000"/>
                </a:schemeClr>
              </a:solidFill>
            </a:rPr>
            <a:t>Refusal</a:t>
          </a:r>
        </a:p>
      </dgm:t>
    </dgm:pt>
    <dgm:pt modelId="{339EEE55-A4B1-474E-9F1D-117D9EB5BE24}" type="parTrans" cxnId="{2E6A549D-A9F0-4999-943C-014689F5E065}">
      <dgm:prSet/>
      <dgm:spPr/>
      <dgm:t>
        <a:bodyPr/>
        <a:lstStyle/>
        <a:p>
          <a:endParaRPr lang="en-US"/>
        </a:p>
      </dgm:t>
    </dgm:pt>
    <dgm:pt modelId="{A03BE0CB-DD0B-4650-BE65-F92E6FF94FDA}" type="sibTrans" cxnId="{2E6A549D-A9F0-4999-943C-014689F5E065}">
      <dgm:prSet/>
      <dgm:spPr/>
      <dgm:t>
        <a:bodyPr/>
        <a:lstStyle/>
        <a:p>
          <a:endParaRPr lang="en-US"/>
        </a:p>
      </dgm:t>
    </dgm:pt>
    <dgm:pt modelId="{3FF3812F-32F9-4086-B80A-5CADC328AEE2}" type="pres">
      <dgm:prSet presAssocID="{B073366A-F6CD-4685-A14E-13A3E2BD70F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8405C5-D3C2-4762-A25F-A807414F8171}" type="pres">
      <dgm:prSet presAssocID="{147735B0-893B-4B29-BF8D-3C4C51D55BC1}" presName="upArrow" presStyleLbl="node1" presStyleIdx="0" presStyleCnt="2"/>
      <dgm:spPr/>
    </dgm:pt>
    <dgm:pt modelId="{01C03A6D-B41B-4534-9896-0F7C82DA1FD3}" type="pres">
      <dgm:prSet presAssocID="{147735B0-893B-4B29-BF8D-3C4C51D55BC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D7D31-EB5B-4020-B3F6-1B4B28393E0E}" type="pres">
      <dgm:prSet presAssocID="{C149E9FC-C2F2-465A-9D40-62CBF64895E4}" presName="downArrow" presStyleLbl="node1" presStyleIdx="1" presStyleCnt="2"/>
      <dgm:spPr/>
    </dgm:pt>
    <dgm:pt modelId="{7029A550-B3EF-4825-80D8-3EFB1DF382C8}" type="pres">
      <dgm:prSet presAssocID="{C149E9FC-C2F2-465A-9D40-62CBF64895E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A549D-A9F0-4999-943C-014689F5E065}" srcId="{B073366A-F6CD-4685-A14E-13A3E2BD70FF}" destId="{C149E9FC-C2F2-465A-9D40-62CBF64895E4}" srcOrd="1" destOrd="0" parTransId="{339EEE55-A4B1-474E-9F1D-117D9EB5BE24}" sibTransId="{A03BE0CB-DD0B-4650-BE65-F92E6FF94FDA}"/>
    <dgm:cxn modelId="{276BC753-CC66-4AA7-81AE-3BB512040592}" type="presOf" srcId="{147735B0-893B-4B29-BF8D-3C4C51D55BC1}" destId="{01C03A6D-B41B-4534-9896-0F7C82DA1FD3}" srcOrd="0" destOrd="0" presId="urn:microsoft.com/office/officeart/2005/8/layout/arrow4"/>
    <dgm:cxn modelId="{1462FC8C-3774-4DBD-88AA-F9D1225673B4}" type="presOf" srcId="{B073366A-F6CD-4685-A14E-13A3E2BD70FF}" destId="{3FF3812F-32F9-4086-B80A-5CADC328AEE2}" srcOrd="0" destOrd="0" presId="urn:microsoft.com/office/officeart/2005/8/layout/arrow4"/>
    <dgm:cxn modelId="{3E7538CF-0B39-4492-B010-FA21CBDFB014}" srcId="{B073366A-F6CD-4685-A14E-13A3E2BD70FF}" destId="{147735B0-893B-4B29-BF8D-3C4C51D55BC1}" srcOrd="0" destOrd="0" parTransId="{B1609C7F-4E6C-4613-8BEB-E9ADF9073197}" sibTransId="{99F2B72B-052F-4D3B-BA4E-74F65ACC52E5}"/>
    <dgm:cxn modelId="{34C9D7A9-E959-4EF1-BA40-78699E258738}" type="presOf" srcId="{C149E9FC-C2F2-465A-9D40-62CBF64895E4}" destId="{7029A550-B3EF-4825-80D8-3EFB1DF382C8}" srcOrd="0" destOrd="0" presId="urn:microsoft.com/office/officeart/2005/8/layout/arrow4"/>
    <dgm:cxn modelId="{1A0D09C8-5935-492D-B909-F903A4320B83}" type="presParOf" srcId="{3FF3812F-32F9-4086-B80A-5CADC328AEE2}" destId="{B28405C5-D3C2-4762-A25F-A807414F8171}" srcOrd="0" destOrd="0" presId="urn:microsoft.com/office/officeart/2005/8/layout/arrow4"/>
    <dgm:cxn modelId="{238FD21D-40A1-4B06-A429-0369574FE928}" type="presParOf" srcId="{3FF3812F-32F9-4086-B80A-5CADC328AEE2}" destId="{01C03A6D-B41B-4534-9896-0F7C82DA1FD3}" srcOrd="1" destOrd="0" presId="urn:microsoft.com/office/officeart/2005/8/layout/arrow4"/>
    <dgm:cxn modelId="{AA6B3B70-41CA-4F4A-8C9B-1109B8172129}" type="presParOf" srcId="{3FF3812F-32F9-4086-B80A-5CADC328AEE2}" destId="{42ED7D31-EB5B-4020-B3F6-1B4B28393E0E}" srcOrd="2" destOrd="0" presId="urn:microsoft.com/office/officeart/2005/8/layout/arrow4"/>
    <dgm:cxn modelId="{8F31423A-DEE3-4E5D-BC59-C1B829E707E0}" type="presParOf" srcId="{3FF3812F-32F9-4086-B80A-5CADC328AEE2}" destId="{7029A550-B3EF-4825-80D8-3EFB1DF382C8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C37B6-CA25-4231-BF10-952791DD9753}">
      <dsp:nvSpPr>
        <dsp:cNvPr id="0" name=""/>
        <dsp:cNvSpPr/>
      </dsp:nvSpPr>
      <dsp:spPr>
        <a:xfrm>
          <a:off x="0" y="506528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E033C-7DD0-43EB-9CC8-FE0286F15962}">
      <dsp:nvSpPr>
        <dsp:cNvPr id="0" name=""/>
        <dsp:cNvSpPr/>
      </dsp:nvSpPr>
      <dsp:spPr>
        <a:xfrm>
          <a:off x="180189" y="41611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Employee</a:t>
          </a:r>
        </a:p>
      </dsp:txBody>
      <dsp:txXfrm>
        <a:off x="227744" y="89166"/>
        <a:ext cx="2427548" cy="879050"/>
      </dsp:txXfrm>
    </dsp:sp>
    <dsp:sp modelId="{2DADE75D-5674-48A0-9CB4-657CBB3D2A20}">
      <dsp:nvSpPr>
        <dsp:cNvPr id="0" name=""/>
        <dsp:cNvSpPr/>
      </dsp:nvSpPr>
      <dsp:spPr>
        <a:xfrm>
          <a:off x="0" y="2003409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D6AE3-EAD1-40EE-BDF6-E90937DB0BD5}">
      <dsp:nvSpPr>
        <dsp:cNvPr id="0" name=""/>
        <dsp:cNvSpPr/>
      </dsp:nvSpPr>
      <dsp:spPr>
        <a:xfrm>
          <a:off x="180189" y="1516329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Employer</a:t>
          </a:r>
        </a:p>
      </dsp:txBody>
      <dsp:txXfrm>
        <a:off x="227744" y="1563884"/>
        <a:ext cx="2427548" cy="879050"/>
      </dsp:txXfrm>
    </dsp:sp>
    <dsp:sp modelId="{8A8E9AB4-E169-460A-8A73-97B8EE753FDC}">
      <dsp:nvSpPr>
        <dsp:cNvPr id="0" name=""/>
        <dsp:cNvSpPr/>
      </dsp:nvSpPr>
      <dsp:spPr>
        <a:xfrm>
          <a:off x="0" y="3500289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7BA3-E773-4302-A46A-924AD5B1B74D}">
      <dsp:nvSpPr>
        <dsp:cNvPr id="0" name=""/>
        <dsp:cNvSpPr/>
      </dsp:nvSpPr>
      <dsp:spPr>
        <a:xfrm>
          <a:off x="180189" y="3013209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The Public</a:t>
          </a:r>
        </a:p>
      </dsp:txBody>
      <dsp:txXfrm>
        <a:off x="227744" y="3060764"/>
        <a:ext cx="2427548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C37B6-CA25-4231-BF10-952791DD9753}">
      <dsp:nvSpPr>
        <dsp:cNvPr id="0" name=""/>
        <dsp:cNvSpPr/>
      </dsp:nvSpPr>
      <dsp:spPr>
        <a:xfrm>
          <a:off x="0" y="506528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E033C-7DD0-43EB-9CC8-FE0286F15962}">
      <dsp:nvSpPr>
        <dsp:cNvPr id="0" name=""/>
        <dsp:cNvSpPr/>
      </dsp:nvSpPr>
      <dsp:spPr>
        <a:xfrm>
          <a:off x="180189" y="41611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Before</a:t>
          </a:r>
        </a:p>
      </dsp:txBody>
      <dsp:txXfrm>
        <a:off x="227744" y="89166"/>
        <a:ext cx="2427548" cy="879050"/>
      </dsp:txXfrm>
    </dsp:sp>
    <dsp:sp modelId="{2DADE75D-5674-48A0-9CB4-657CBB3D2A20}">
      <dsp:nvSpPr>
        <dsp:cNvPr id="0" name=""/>
        <dsp:cNvSpPr/>
      </dsp:nvSpPr>
      <dsp:spPr>
        <a:xfrm>
          <a:off x="0" y="2003409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D6AE3-EAD1-40EE-BDF6-E90937DB0BD5}">
      <dsp:nvSpPr>
        <dsp:cNvPr id="0" name=""/>
        <dsp:cNvSpPr/>
      </dsp:nvSpPr>
      <dsp:spPr>
        <a:xfrm>
          <a:off x="180189" y="1516329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During</a:t>
          </a:r>
        </a:p>
      </dsp:txBody>
      <dsp:txXfrm>
        <a:off x="227744" y="1563884"/>
        <a:ext cx="2427548" cy="879050"/>
      </dsp:txXfrm>
    </dsp:sp>
    <dsp:sp modelId="{8A8E9AB4-E169-460A-8A73-97B8EE753FDC}">
      <dsp:nvSpPr>
        <dsp:cNvPr id="0" name=""/>
        <dsp:cNvSpPr/>
      </dsp:nvSpPr>
      <dsp:spPr>
        <a:xfrm>
          <a:off x="0" y="3500289"/>
          <a:ext cx="3603798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7BA3-E773-4302-A46A-924AD5B1B74D}">
      <dsp:nvSpPr>
        <dsp:cNvPr id="0" name=""/>
        <dsp:cNvSpPr/>
      </dsp:nvSpPr>
      <dsp:spPr>
        <a:xfrm>
          <a:off x="180189" y="3013209"/>
          <a:ext cx="2522658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350" tIns="0" rIns="9535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After</a:t>
          </a:r>
        </a:p>
      </dsp:txBody>
      <dsp:txXfrm>
        <a:off x="227744" y="3060764"/>
        <a:ext cx="2427548" cy="879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405C5-D3C2-4762-A25F-A807414F8171}">
      <dsp:nvSpPr>
        <dsp:cNvPr id="0" name=""/>
        <dsp:cNvSpPr/>
      </dsp:nvSpPr>
      <dsp:spPr>
        <a:xfrm>
          <a:off x="44921" y="0"/>
          <a:ext cx="1608161" cy="120612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03A6D-B41B-4534-9896-0F7C82DA1FD3}">
      <dsp:nvSpPr>
        <dsp:cNvPr id="0" name=""/>
        <dsp:cNvSpPr/>
      </dsp:nvSpPr>
      <dsp:spPr>
        <a:xfrm>
          <a:off x="1701327" y="0"/>
          <a:ext cx="2836524" cy="1206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Multiple collections</a:t>
          </a:r>
        </a:p>
      </dsp:txBody>
      <dsp:txXfrm>
        <a:off x="1701327" y="0"/>
        <a:ext cx="2836524" cy="1206121"/>
      </dsp:txXfrm>
    </dsp:sp>
    <dsp:sp modelId="{42ED7D31-EB5B-4020-B3F6-1B4B28393E0E}">
      <dsp:nvSpPr>
        <dsp:cNvPr id="0" name=""/>
        <dsp:cNvSpPr/>
      </dsp:nvSpPr>
      <dsp:spPr>
        <a:xfrm>
          <a:off x="527369" y="1306631"/>
          <a:ext cx="1608161" cy="120612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9A550-B3EF-4825-80D8-3EFB1DF382C8}">
      <dsp:nvSpPr>
        <dsp:cNvPr id="0" name=""/>
        <dsp:cNvSpPr/>
      </dsp:nvSpPr>
      <dsp:spPr>
        <a:xfrm>
          <a:off x="2183776" y="1306631"/>
          <a:ext cx="2836524" cy="1206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1">
                  <a:lumMod val="75000"/>
                  <a:lumOff val="25000"/>
                </a:schemeClr>
              </a:solidFill>
            </a:rPr>
            <a:t>Refusal</a:t>
          </a:r>
        </a:p>
      </dsp:txBody>
      <dsp:txXfrm>
        <a:off x="2183776" y="1306631"/>
        <a:ext cx="2836524" cy="120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9774-E26F-4AD8-BC7A-E6845D300D6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22A8F-9B1B-4474-81B1-603E9551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22A8F-9B1B-4474-81B1-603E9551D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74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550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546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6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18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3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2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98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637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4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2FE52D9-2AF3-4D4C-9E0D-DB3BC2B0858C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3405D46-154A-434A-B7F9-B58E98999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7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Beating The Cheaters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FTA NATIONAL CONFERENCE</a:t>
            </a:r>
          </a:p>
          <a:p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Milwaukee – April 2019</a:t>
            </a:r>
            <a:endParaRPr lang="en-US" spc="10" dirty="0">
              <a:solidFill>
                <a:prstClr val="black">
                  <a:lumMod val="75000"/>
                  <a:lumOff val="25000"/>
                </a:prstClr>
              </a:solidFill>
              <a:latin typeface="Century Schoolbook" panose="02040604050505020304" pitchFamily="18" charset="0"/>
            </a:endParaRPr>
          </a:p>
          <a:p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34342"/>
            <a:ext cx="6900811" cy="465789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Alcohol Test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</a:t>
            </a:r>
          </a:p>
          <a:p>
            <a:pPr lvl="1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Equipment maintenance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Drug Tests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&amp; After</a:t>
            </a:r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8" y="2479746"/>
            <a:ext cx="7954393" cy="13697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During the </a:t>
            </a:r>
            <a:br>
              <a:rPr lang="en-US" sz="495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Alcohol Test</a:t>
            </a:r>
          </a:p>
        </p:txBody>
      </p:sp>
    </p:spTree>
    <p:extLst>
      <p:ext uri="{BB962C8B-B14F-4D97-AF65-F5344CB8AC3E}">
        <p14:creationId xmlns:p14="http://schemas.microsoft.com/office/powerpoint/2010/main" val="160863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-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3439"/>
          </a:xfrm>
        </p:spPr>
        <p:txBody>
          <a:bodyPr>
            <a:normAutofit/>
          </a:bodyPr>
          <a:lstStyle/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Subpart L</a:t>
            </a: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40.241(b)</a:t>
            </a:r>
          </a:p>
          <a:p>
            <a:pPr lvl="1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40.241(b)(1)</a:t>
            </a:r>
          </a:p>
          <a:p>
            <a:pPr lvl="1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40.241(g)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Air blank</a:t>
            </a:r>
          </a:p>
        </p:txBody>
      </p:sp>
    </p:spTree>
    <p:extLst>
      <p:ext uri="{BB962C8B-B14F-4D97-AF65-F5344CB8AC3E}">
        <p14:creationId xmlns:p14="http://schemas.microsoft.com/office/powerpoint/2010/main" val="203421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-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3439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40.241(b):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“Ensure that, when the employee enters the alcohol testing site, you begin the alcohol testing process </a:t>
            </a:r>
            <a:r>
              <a:rPr 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without undue delay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1798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-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3439"/>
          </a:xfrm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40.241(b)(1):</a:t>
            </a:r>
          </a:p>
          <a:p>
            <a:pPr marL="0" indent="0">
              <a:buNone/>
            </a:pPr>
            <a:endParaRPr lang="en-US" sz="3200" i="1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“If the employee is also going to take a DOT drug test, you </a:t>
            </a:r>
            <a:r>
              <a:rPr 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must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, to the greatest extent practicable, ensure that the alcohol test is completed before the urine collection process begins.”</a:t>
            </a:r>
          </a:p>
        </p:txBody>
      </p:sp>
    </p:spTree>
    <p:extLst>
      <p:ext uri="{BB962C8B-B14F-4D97-AF65-F5344CB8AC3E}">
        <p14:creationId xmlns:p14="http://schemas.microsoft.com/office/powerpoint/2010/main" val="2904110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-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3439"/>
          </a:xfrm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40.241(g)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“Direct the employee to complete Step 2 on the ATF and sign the certification. If the employee refuses to sign this certification, you </a:t>
            </a:r>
            <a:r>
              <a:rPr 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must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 document this refusal on the “Remarks” line of the ATF and immediately notify the DER. This is a refusal to test.”</a:t>
            </a: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3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- 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3439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Air Blank</a:t>
            </a:r>
          </a:p>
          <a:p>
            <a:pPr lvl="1"/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lvl="1"/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Alcohol remaining in the air</a:t>
            </a:r>
          </a:p>
          <a:p>
            <a:pPr marL="274320" lvl="1" indent="0">
              <a:buNone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3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8" y="2479746"/>
            <a:ext cx="7954393" cy="13697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Before/After the </a:t>
            </a:r>
            <a:br>
              <a:rPr lang="en-US" sz="495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Alcohol Test</a:t>
            </a:r>
          </a:p>
        </p:txBody>
      </p:sp>
    </p:spTree>
    <p:extLst>
      <p:ext uri="{BB962C8B-B14F-4D97-AF65-F5344CB8AC3E}">
        <p14:creationId xmlns:p14="http://schemas.microsoft.com/office/powerpoint/2010/main" val="3247793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Alcohol Tests – Before/After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828801"/>
            <a:ext cx="6799102" cy="466965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Schoolbook" panose="02040604050505020304" pitchFamily="18" charset="0"/>
              </a:rPr>
              <a:t>Improper EBT Maintenance</a:t>
            </a:r>
          </a:p>
          <a:p>
            <a:pPr lvl="1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lvl="1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274320" lvl="1" indent="0">
              <a:buNone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10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8" y="2479746"/>
            <a:ext cx="7954393" cy="13697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Before the </a:t>
            </a:r>
            <a:br>
              <a:rPr lang="en-US" sz="495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Drug Collection</a:t>
            </a:r>
          </a:p>
        </p:txBody>
      </p:sp>
    </p:spTree>
    <p:extLst>
      <p:ext uri="{BB962C8B-B14F-4D97-AF65-F5344CB8AC3E}">
        <p14:creationId xmlns:p14="http://schemas.microsoft.com/office/powerpoint/2010/main" val="38738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48" y="343593"/>
            <a:ext cx="7426628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What is at stake?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Schoolbook" panose="02040604050505020304" pitchFamily="18" charset="0"/>
              </a:rPr>
              <a:t>	Who is vulnerable?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A7521C3-BE94-45D7-AAAC-B6155E207AF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8224991"/>
              </p:ext>
            </p:extLst>
          </p:nvPr>
        </p:nvGraphicFramePr>
        <p:xfrm>
          <a:off x="2593363" y="1939636"/>
          <a:ext cx="360379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34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354675"/>
            <a:ext cx="7269480" cy="76583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429790"/>
            <a:ext cx="7067065" cy="5181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655.45(h)</a:t>
            </a:r>
          </a:p>
          <a:p>
            <a:pPr lvl="1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“Immediately” proceed to testing site</a:t>
            </a:r>
          </a:p>
          <a:p>
            <a:pPr lvl="1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40.61(a)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“appropriate interval within which the DER has determined the employee is authorized to arrive”</a:t>
            </a:r>
          </a:p>
        </p:txBody>
      </p:sp>
    </p:spTree>
    <p:extLst>
      <p:ext uri="{BB962C8B-B14F-4D97-AF65-F5344CB8AC3E}">
        <p14:creationId xmlns:p14="http://schemas.microsoft.com/office/powerpoint/2010/main" val="2286606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38" y="2479746"/>
            <a:ext cx="7954393" cy="13697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During the </a:t>
            </a:r>
            <a:br>
              <a:rPr lang="en-US" sz="495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Drug Collection</a:t>
            </a:r>
          </a:p>
        </p:txBody>
      </p:sp>
    </p:spTree>
    <p:extLst>
      <p:ext uri="{BB962C8B-B14F-4D97-AF65-F5344CB8AC3E}">
        <p14:creationId xmlns:p14="http://schemas.microsoft.com/office/powerpoint/2010/main" val="244058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354675"/>
            <a:ext cx="7269480" cy="76583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429790"/>
            <a:ext cx="7067065" cy="5181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40.61(c) Employee photo ID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 Outer garments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40.61(f)(4) Empty pockets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40.65(a) Insufficient quantity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99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426720"/>
            <a:ext cx="7269480" cy="837881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490749"/>
            <a:ext cx="7022731" cy="481583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40.61(c) Employee photo ID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 Outer garments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40.61(f)(4) Empty pockets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40.65(a) Insufficient quantity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30" y="441367"/>
            <a:ext cx="7597140" cy="79869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Employee’s ID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3430" y="1867593"/>
            <a:ext cx="7924800" cy="4169821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photo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 on CCF match the ID?</a:t>
            </a:r>
          </a:p>
          <a:p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DER’s identification </a:t>
            </a:r>
            <a:r>
              <a:rPr lang="en-US" sz="2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acceptable</a:t>
            </a:r>
          </a:p>
        </p:txBody>
      </p:sp>
    </p:spTree>
    <p:extLst>
      <p:ext uri="{BB962C8B-B14F-4D97-AF65-F5344CB8AC3E}">
        <p14:creationId xmlns:p14="http://schemas.microsoft.com/office/powerpoint/2010/main" val="2968878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626225"/>
            <a:ext cx="7269480" cy="721504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596044"/>
            <a:ext cx="7208551" cy="482692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40.61(c) Employee photo ID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 Outer garments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40.61(f)(4) Empty pockets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40.65(a) Insufficient quantity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82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427" y="541176"/>
            <a:ext cx="7269480" cy="646294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Outer garments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429" y="1368829"/>
            <a:ext cx="7899917" cy="500980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Donor must remove outer garments or loose-fitting garments</a:t>
            </a:r>
          </a:p>
          <a:p>
            <a:pPr lvl="1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Jackets, sweatshirts, vests, etc.</a:t>
            </a:r>
          </a:p>
          <a:p>
            <a:pPr lvl="1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down to undershirts/garments</a:t>
            </a:r>
          </a:p>
          <a:p>
            <a:pPr marL="274320" lvl="1" indent="0">
              <a:buNone/>
            </a:pPr>
            <a:endParaRPr lang="en-US" sz="2000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88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51412"/>
            <a:ext cx="7269480" cy="76029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612669"/>
            <a:ext cx="7333072" cy="469391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8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40.61(f) Outer garments 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40.61(f)(4) Empty pockets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40.65(a) Insufficient quantity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49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5" y="615140"/>
            <a:ext cx="7647015" cy="804631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Empty Pockets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5855" y="1961803"/>
            <a:ext cx="7592290" cy="476319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Require removal of </a:t>
            </a:r>
            <a:r>
              <a:rPr 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items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Collector must watch donor do this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Items may be returned immediately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38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20929"/>
            <a:ext cx="7269480" cy="69379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440874"/>
            <a:ext cx="7022731" cy="503197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8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40.61(f)(4) Empty pockets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40.65(a) Insufficient quantity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8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670559"/>
            <a:ext cx="7269480" cy="67162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Employee (donor)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066" y="2257424"/>
            <a:ext cx="7009860" cy="4022078"/>
          </a:xfrm>
        </p:spPr>
        <p:txBody>
          <a:bodyPr/>
          <a:lstStyle/>
          <a:p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Job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preservation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Promotional opportunities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Avoiding additional (external)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05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426718"/>
            <a:ext cx="7269480" cy="81571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Insufficient Quantity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623753"/>
            <a:ext cx="7177901" cy="4860173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Carefully check the quantity</a:t>
            </a:r>
          </a:p>
          <a:p>
            <a:pPr lvl="1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 practice: Set higher goal if marking the container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8123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43098"/>
            <a:ext cx="7269480" cy="843424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668087"/>
            <a:ext cx="7017189" cy="4738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85000"/>
                  </a:schemeClr>
                </a:solidFill>
              </a:rPr>
              <a:t>40.61(f)(4) Empty pockets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40.65(a) Insufficient quantity 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40.67 Not properly conducting a Directly Observed Test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40.71(b)(7) Initial bottle seals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</p:txBody>
      </p:sp>
    </p:spTree>
    <p:extLst>
      <p:ext uri="{BB962C8B-B14F-4D97-AF65-F5344CB8AC3E}">
        <p14:creationId xmlns:p14="http://schemas.microsoft.com/office/powerpoint/2010/main" val="3348871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468284"/>
            <a:ext cx="7269480" cy="765838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Improper D/O Procedures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923011"/>
            <a:ext cx="7172360" cy="446670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 the actual protocols 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observers available</a:t>
            </a:r>
          </a:p>
          <a:p>
            <a:endParaRPr lang="en-US" sz="2800" b="1" i="1" dirty="0"/>
          </a:p>
          <a:p>
            <a:endParaRPr lang="en-US" sz="2800" b="1" i="1" dirty="0"/>
          </a:p>
          <a:p>
            <a:r>
              <a:rPr 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54284663-AECE-4A3C-9C14-C25E37378E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911799"/>
              </p:ext>
            </p:extLst>
          </p:nvPr>
        </p:nvGraphicFramePr>
        <p:xfrm>
          <a:off x="4450080" y="4156363"/>
          <a:ext cx="5065222" cy="251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380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09846"/>
            <a:ext cx="7269480" cy="68825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3" y="1302327"/>
            <a:ext cx="7269479" cy="532014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40.61(f)(4) Empty pockets</a:t>
            </a:r>
          </a:p>
          <a:p>
            <a:r>
              <a:rPr lang="en-US" sz="1575" strike="sngStrike" dirty="0">
                <a:solidFill>
                  <a:schemeClr val="bg1">
                    <a:lumMod val="85000"/>
                  </a:schemeClr>
                </a:solidFill>
              </a:rPr>
              <a:t>40.65(a) Insufficient quantity 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40.67 Not properly conducting a Directly Observed Test</a:t>
            </a:r>
          </a:p>
          <a:p>
            <a:r>
              <a:rPr lang="en-US" sz="1800" b="1" u="sng" dirty="0"/>
              <a:t>40.71(b)(7) Initial bottle seals</a:t>
            </a:r>
          </a:p>
          <a:p>
            <a:r>
              <a:rPr lang="en-US" dirty="0"/>
              <a:t>40.73(a)(1) Sign Step 5 (employee)</a:t>
            </a:r>
          </a:p>
          <a:p>
            <a:r>
              <a:rPr lang="en-US" dirty="0"/>
              <a:t>40.73(a)(2) Complete Step 4 (collector)</a:t>
            </a:r>
          </a:p>
          <a:p>
            <a:r>
              <a:rPr lang="en-US" dirty="0"/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3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26473"/>
            <a:ext cx="7269480" cy="78800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Bottle Seals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7260" y="1642923"/>
            <a:ext cx="6549772" cy="500645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for clear writing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Initials must match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Barcodes must match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Watch for tears/rips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It is </a:t>
            </a:r>
            <a:r>
              <a:rPr lang="en-US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refusal to test if they refuse to initial the bottle seals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800" dirty="0"/>
          </a:p>
          <a:p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45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43097"/>
            <a:ext cx="7269480" cy="73258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712422"/>
            <a:ext cx="7269480" cy="490450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40.61(f)(4) Empty pockets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40.65(a) Insufficient quantity 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40.67 Not properly conducting a Directly Observed Test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40.71(b)(7) Initial bottle seals</a:t>
            </a:r>
          </a:p>
          <a:p>
            <a:r>
              <a:rPr lang="en-US" sz="19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40.73(a)(1) Sign Step 5 (employee)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37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70806"/>
            <a:ext cx="7269480" cy="699337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Step 5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7259" y="1501833"/>
            <a:ext cx="7198129" cy="478536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Must be completed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Step 4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information for accuracy and clarity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Recheck date of birth against ID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refusal to sign (this is not a refusal to test)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0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399011"/>
            <a:ext cx="7269480" cy="704878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307870"/>
            <a:ext cx="7111400" cy="496546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40.61(f)(4) Empty pockets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40.65(a) Insufficient quantity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40.67 Not properly conducting a Directly Observed Test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40.71(b)(7) Initial bottle seals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40.73(a)(1) Sign Step 5 (employee)</a:t>
            </a:r>
          </a:p>
          <a:p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40.73(a)(2) Complete Step 4 (collector)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84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59724"/>
            <a:ext cx="7269480" cy="83234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Step 4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2228850"/>
            <a:ext cx="7211152" cy="3977986"/>
          </a:xfrm>
        </p:spPr>
        <p:txBody>
          <a:bodyPr>
            <a:normAutofit/>
          </a:bodyPr>
          <a:lstStyle/>
          <a:p>
            <a:r>
              <a:rPr lang="en-US" sz="2800" dirty="0"/>
              <a:t>Collector must complete Step 4 </a:t>
            </a:r>
            <a:r>
              <a:rPr lang="en-US" sz="2800" b="1" i="1" dirty="0"/>
              <a:t>after</a:t>
            </a:r>
            <a:r>
              <a:rPr lang="en-US" sz="2800" dirty="0"/>
              <a:t> donor completes Step 5</a:t>
            </a:r>
          </a:p>
          <a:p>
            <a:pPr lvl="1"/>
            <a:endParaRPr lang="en-US" sz="2800" dirty="0"/>
          </a:p>
          <a:p>
            <a:r>
              <a:rPr lang="en-US" sz="2800" dirty="0"/>
              <a:t>Step 4 is a signed statement affirming the accuracy of the process</a:t>
            </a:r>
          </a:p>
          <a:p>
            <a:endParaRPr lang="en-US" sz="2800" dirty="0"/>
          </a:p>
          <a:p>
            <a:r>
              <a:rPr lang="en-US" sz="2800" dirty="0"/>
              <a:t>Must be appropriately filled out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786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70806"/>
            <a:ext cx="7269480" cy="69933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629296"/>
            <a:ext cx="7089232" cy="482138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Subpart E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40.61(c) Employee photo ID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 Outer garments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40.61(f)(4) Empty pockets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40.65(a) Insufficient quantity 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40.67 Not properly conducting a Directly Observed Test</a:t>
            </a:r>
          </a:p>
          <a:p>
            <a:r>
              <a:rPr lang="en-US" sz="1575" strike="sngStrike" dirty="0">
                <a:solidFill>
                  <a:schemeClr val="bg1">
                    <a:lumMod val="95000"/>
                  </a:schemeClr>
                </a:solidFill>
              </a:rPr>
              <a:t>40.71(b)(7) Initial bottle seals</a:t>
            </a:r>
          </a:p>
          <a:p>
            <a:r>
              <a:rPr lang="en-US" sz="1575" strike="sngStrike" dirty="0">
                <a:solidFill>
                  <a:schemeClr val="bg1">
                    <a:lumMod val="75000"/>
                  </a:schemeClr>
                </a:solidFill>
              </a:rPr>
              <a:t>40.73(a)(1) Sign Step 5 (employee)</a:t>
            </a:r>
          </a:p>
          <a:p>
            <a:r>
              <a:rPr lang="en-US" strike="sngStrike" dirty="0">
                <a:solidFill>
                  <a:schemeClr val="bg1">
                    <a:lumMod val="75000"/>
                  </a:schemeClr>
                </a:solidFill>
              </a:rPr>
              <a:t>40.73(a)(2) Complete Step 4 (collector)</a:t>
            </a:r>
          </a:p>
          <a:p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40.73[general] Ensure that the specimen is secure until pick-up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1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493222"/>
            <a:ext cx="7269480" cy="704878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Employer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174034"/>
            <a:ext cx="7009860" cy="4318206"/>
          </a:xfrm>
        </p:spPr>
        <p:txBody>
          <a:bodyPr>
            <a:normAutofit lnSpcReduction="10000"/>
          </a:bodyPr>
          <a:lstStyle/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Preserving your mission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Reputation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 </a:t>
            </a:r>
          </a:p>
          <a:p>
            <a:pPr lvl="1"/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Federal, state, local laws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Potentially devastating financial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8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76349"/>
            <a:ext cx="7269480" cy="72704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Specimen Storage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2228850"/>
            <a:ext cx="7260336" cy="429387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is the specimen kept for pick-up?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it secure?</a:t>
            </a:r>
          </a:p>
          <a:p>
            <a:pPr lvl="1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you know the courier or shipping vendor?</a:t>
            </a:r>
          </a:p>
          <a:p>
            <a:pPr lvl="1"/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you know when they pick-up?</a:t>
            </a:r>
          </a:p>
        </p:txBody>
      </p:sp>
    </p:spTree>
    <p:extLst>
      <p:ext uri="{BB962C8B-B14F-4D97-AF65-F5344CB8AC3E}">
        <p14:creationId xmlns:p14="http://schemas.microsoft.com/office/powerpoint/2010/main" val="347210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70806"/>
            <a:ext cx="7269480" cy="69933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BBC9176-AF5B-4D1F-84C0-2EF308D86BBA}"/>
              </a:ext>
            </a:extLst>
          </p:cNvPr>
          <p:cNvSpPr txBox="1">
            <a:spLocks/>
          </p:cNvSpPr>
          <p:nvPr/>
        </p:nvSpPr>
        <p:spPr>
          <a:xfrm>
            <a:off x="946404" y="2228849"/>
            <a:ext cx="7211152" cy="442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Improper shy bladder procedures: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Unsupervised water intake</a:t>
            </a:r>
          </a:p>
          <a:p>
            <a:pPr lvl="1"/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Come in close to closing time</a:t>
            </a:r>
          </a:p>
          <a:p>
            <a:pPr lvl="1"/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Unsupervised waiting time </a:t>
            </a:r>
          </a:p>
          <a:p>
            <a:pPr lvl="1"/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Unclear instructions</a:t>
            </a:r>
          </a:p>
          <a:p>
            <a:pPr lvl="1"/>
            <a:endParaRPr lang="en-US" sz="26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50948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570806"/>
            <a:ext cx="7269480" cy="699337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During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BBC9176-AF5B-4D1F-84C0-2EF308D86BBA}"/>
              </a:ext>
            </a:extLst>
          </p:cNvPr>
          <p:cNvSpPr txBox="1">
            <a:spLocks/>
          </p:cNvSpPr>
          <p:nvPr/>
        </p:nvSpPr>
        <p:spPr>
          <a:xfrm>
            <a:off x="946404" y="2228849"/>
            <a:ext cx="7211152" cy="442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Improper shy bladder procedures: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the employee refuses to drink fluids, this is </a:t>
            </a:r>
            <a:r>
              <a:rPr lang="en-US" sz="2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considered a refusal to test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28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515281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87929"/>
            <a:ext cx="7269480" cy="108172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Overarching Concerns About the Collection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0" y="2039390"/>
            <a:ext cx="7315200" cy="45744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Adulterant or substitute</a:t>
            </a:r>
          </a:p>
          <a:p>
            <a:pPr lvl="2">
              <a:lnSpc>
                <a:spcPct val="110000"/>
              </a:lnSpc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Ability to dispose of evidence</a:t>
            </a:r>
          </a:p>
          <a:p>
            <a:pPr lvl="2">
              <a:lnSpc>
                <a:spcPct val="110000"/>
              </a:lnSpc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Donors fully monitored by collector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Facility secured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Federal procedure followed accurately</a:t>
            </a:r>
          </a:p>
        </p:txBody>
      </p:sp>
    </p:spTree>
    <p:extLst>
      <p:ext uri="{BB962C8B-B14F-4D97-AF65-F5344CB8AC3E}">
        <p14:creationId xmlns:p14="http://schemas.microsoft.com/office/powerpoint/2010/main" val="34899863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3" y="2488623"/>
            <a:ext cx="6841223" cy="1369772"/>
          </a:xfrm>
        </p:spPr>
        <p:txBody>
          <a:bodyPr>
            <a:normAutofit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After the Collection</a:t>
            </a:r>
          </a:p>
        </p:txBody>
      </p:sp>
    </p:spTree>
    <p:extLst>
      <p:ext uri="{BB962C8B-B14F-4D97-AF65-F5344CB8AC3E}">
        <p14:creationId xmlns:p14="http://schemas.microsoft.com/office/powerpoint/2010/main" val="2551573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2228850"/>
            <a:ext cx="6549772" cy="4066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Subpart G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40.121: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qualified MRO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40.129(a)(4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Verification interview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40.131(b) &amp; (c): Staff performing interview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02203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404553"/>
            <a:ext cx="7269480" cy="71042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7260" y="1562793"/>
            <a:ext cx="7278624" cy="504859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Subpart G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40.121 A qualified MRO 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for ALL documents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40.129(a)(4) Verification interview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Confirm that the donor was contacted by the MRO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40.131(b) &amp; (c): Staff performing interview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the employee who contacted them (if possible)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83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382384"/>
            <a:ext cx="7269480" cy="749213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717964"/>
            <a:ext cx="7338614" cy="475765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Subpart I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40.191 – Refusals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refusal must be thoroughly documented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 determines refusal, NOT the collector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Document times, conversations, statements, disposition, etc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96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466698"/>
            <a:ext cx="7269480" cy="704878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Drug Tests -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309" y="1612669"/>
            <a:ext cx="7647709" cy="477863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Disputes that arise after the collection will rely almost entirely on documentation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for assistance or guidance from FTA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Collectors, MROs, MROAs, TPAs, and DERs may all be involved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955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99010"/>
            <a:ext cx="7269480" cy="69379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Differentiate the Actions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584960"/>
            <a:ext cx="7100316" cy="472717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Employee-removal from safety-sensitive functions is the duty of the employer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the same as discipline, termination, etc.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May not necessarily have bearing on tests or test outcome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7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Public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Preventing impaired people from performing safety-sensitive functions</a:t>
            </a:r>
          </a:p>
          <a:p>
            <a:endParaRPr lang="en-US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Assuring the traveling public that their transportation system is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44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0218"/>
            <a:ext cx="7269480" cy="73812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Learn from History/Peers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540625"/>
            <a:ext cx="7166818" cy="488788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collection site if they have ever detected an attempt to cheat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the MRO or TPA about their experiences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Keep it simple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Sophisticated devices are available, but the most likely area of concealment is in pockets or undergarments</a:t>
            </a:r>
          </a:p>
        </p:txBody>
      </p:sp>
    </p:spTree>
    <p:extLst>
      <p:ext uri="{BB962C8B-B14F-4D97-AF65-F5344CB8AC3E}">
        <p14:creationId xmlns:p14="http://schemas.microsoft.com/office/powerpoint/2010/main" val="25477343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13" y="615141"/>
            <a:ext cx="7488243" cy="87667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Prepare your Collection Site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813" y="1717964"/>
            <a:ext cx="7488243" cy="452489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Visit the collection site</a:t>
            </a:r>
          </a:p>
          <a:p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interviewing the facility (or network) trainer</a:t>
            </a:r>
          </a:p>
          <a:p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Ask </a:t>
            </a:r>
            <a:r>
              <a:rPr lang="en-US" sz="2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questions about past situations </a:t>
            </a:r>
          </a:p>
        </p:txBody>
      </p:sp>
    </p:spTree>
    <p:extLst>
      <p:ext uri="{BB962C8B-B14F-4D97-AF65-F5344CB8AC3E}">
        <p14:creationId xmlns:p14="http://schemas.microsoft.com/office/powerpoint/2010/main" val="22217635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38050"/>
            <a:ext cx="7269480" cy="73812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Last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463040"/>
            <a:ext cx="7111400" cy="479921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Confront the inherent limitations of the process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Minimize the vulnerabilities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 the overall process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effort is ongoing</a:t>
            </a:r>
          </a:p>
        </p:txBody>
      </p:sp>
    </p:spTree>
    <p:extLst>
      <p:ext uri="{BB962C8B-B14F-4D97-AF65-F5344CB8AC3E}">
        <p14:creationId xmlns:p14="http://schemas.microsoft.com/office/powerpoint/2010/main" val="65984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When are attempts made?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D917BD5A-19FC-46C0-8E95-7BF4267DD0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770101" y="2140902"/>
          <a:ext cx="360379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57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employee is prepared: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857500"/>
            <a:ext cx="7009860" cy="3356869"/>
          </a:xfrm>
        </p:spPr>
        <p:txBody>
          <a:bodyPr>
            <a:normAutofit/>
          </a:bodyPr>
          <a:lstStyle/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Vast resources exist to assist employees in cheating a test</a:t>
            </a:r>
          </a:p>
          <a:p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Aware of collection site vulnerabilities </a:t>
            </a:r>
          </a:p>
          <a:p>
            <a:pPr lvl="1"/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 vs. opportunity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6419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493221"/>
            <a:ext cx="7269480" cy="72704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How do you stay ahead?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668087"/>
            <a:ext cx="6939603" cy="497101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your collection site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testing program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Notification vs. arrival times</a:t>
            </a:r>
          </a:p>
          <a:p>
            <a:pPr lvl="1"/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Efficient random testing</a:t>
            </a:r>
          </a:p>
          <a:p>
            <a:pPr lvl="2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Selection list </a:t>
            </a:r>
          </a:p>
          <a:p>
            <a:pPr lvl="2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 hours and weekends/holidays?</a:t>
            </a:r>
          </a:p>
          <a:p>
            <a:pPr lvl="2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Qualified Vendors</a:t>
            </a:r>
          </a:p>
        </p:txBody>
      </p:sp>
    </p:spTree>
    <p:extLst>
      <p:ext uri="{BB962C8B-B14F-4D97-AF65-F5344CB8AC3E}">
        <p14:creationId xmlns:p14="http://schemas.microsoft.com/office/powerpoint/2010/main" val="243615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3" y="2488623"/>
            <a:ext cx="6841223" cy="1369772"/>
          </a:xfrm>
        </p:spPr>
        <p:txBody>
          <a:bodyPr>
            <a:normAutofit/>
          </a:bodyPr>
          <a:lstStyle/>
          <a:p>
            <a:pPr algn="ctr"/>
            <a:r>
              <a:rPr lang="en-US" sz="4950" dirty="0">
                <a:solidFill>
                  <a:schemeClr val="tx2">
                    <a:lumMod val="50000"/>
                  </a:schemeClr>
                </a:solidFill>
              </a:rPr>
              <a:t>The Collection Site</a:t>
            </a:r>
          </a:p>
        </p:txBody>
      </p:sp>
    </p:spTree>
    <p:extLst>
      <p:ext uri="{BB962C8B-B14F-4D97-AF65-F5344CB8AC3E}">
        <p14:creationId xmlns:p14="http://schemas.microsoft.com/office/powerpoint/2010/main" val="14658790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ysClr val="windowText" lastClr="000000"/>
      </a:dk1>
      <a:lt1>
        <a:sysClr val="window" lastClr="FFFFFF"/>
      </a:lt1>
      <a:dk2>
        <a:srgbClr val="0F619D"/>
      </a:dk2>
      <a:lt2>
        <a:srgbClr val="E9E5DC"/>
      </a:lt2>
      <a:accent1>
        <a:srgbClr val="B31D1F"/>
      </a:accent1>
      <a:accent2>
        <a:srgbClr val="0969A5"/>
      </a:accent2>
      <a:accent3>
        <a:srgbClr val="C48511"/>
      </a:accent3>
      <a:accent4>
        <a:srgbClr val="956251"/>
      </a:accent4>
      <a:accent5>
        <a:srgbClr val="0969A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1599</Words>
  <Application>Microsoft Office PowerPoint</Application>
  <PresentationFormat>On-screen Show (4:3)</PresentationFormat>
  <Paragraphs>394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Century Schoolbook</vt:lpstr>
      <vt:lpstr>Wingdings 2</vt:lpstr>
      <vt:lpstr>View</vt:lpstr>
      <vt:lpstr>Beating The Cheaters</vt:lpstr>
      <vt:lpstr>What is at stake?  Who is vulnerable?</vt:lpstr>
      <vt:lpstr>Employee (donor)</vt:lpstr>
      <vt:lpstr>The Employer</vt:lpstr>
      <vt:lpstr>The Public</vt:lpstr>
      <vt:lpstr>When are attempts made?</vt:lpstr>
      <vt:lpstr>The employee is prepared:</vt:lpstr>
      <vt:lpstr>How do you stay ahead?</vt:lpstr>
      <vt:lpstr>The Collection Site</vt:lpstr>
      <vt:lpstr>The Tests</vt:lpstr>
      <vt:lpstr>During the  Alcohol Test</vt:lpstr>
      <vt:lpstr>Alcohol Tests - During</vt:lpstr>
      <vt:lpstr>Alcohol Tests - During</vt:lpstr>
      <vt:lpstr>Alcohol Tests - During</vt:lpstr>
      <vt:lpstr>Alcohol Tests - During</vt:lpstr>
      <vt:lpstr>Alcohol Tests - During</vt:lpstr>
      <vt:lpstr>Before/After the  Alcohol Test</vt:lpstr>
      <vt:lpstr>Alcohol Tests – Before/After</vt:lpstr>
      <vt:lpstr>Before the  Drug Collection</vt:lpstr>
      <vt:lpstr>Drug Tests - Before</vt:lpstr>
      <vt:lpstr>During the  Drug Collection</vt:lpstr>
      <vt:lpstr>Drug Tests - During</vt:lpstr>
      <vt:lpstr>Drug Tests - During</vt:lpstr>
      <vt:lpstr>Employee’s ID</vt:lpstr>
      <vt:lpstr>Drug Tests - During</vt:lpstr>
      <vt:lpstr>Outer garments </vt:lpstr>
      <vt:lpstr>Drug Tests - During</vt:lpstr>
      <vt:lpstr>Empty Pockets</vt:lpstr>
      <vt:lpstr>Drug Tests - During</vt:lpstr>
      <vt:lpstr>Insufficient Quantity</vt:lpstr>
      <vt:lpstr>Drug Tests - During</vt:lpstr>
      <vt:lpstr>Improper D/O Procedures</vt:lpstr>
      <vt:lpstr>Drug Tests - During</vt:lpstr>
      <vt:lpstr>Bottle Seals</vt:lpstr>
      <vt:lpstr>Drug Tests - During</vt:lpstr>
      <vt:lpstr>Step 5</vt:lpstr>
      <vt:lpstr>Drug Tests - During</vt:lpstr>
      <vt:lpstr>Step 4</vt:lpstr>
      <vt:lpstr>Drug Tests - During</vt:lpstr>
      <vt:lpstr>Specimen Storage</vt:lpstr>
      <vt:lpstr>Drug Tests - During</vt:lpstr>
      <vt:lpstr>Drug Tests - During</vt:lpstr>
      <vt:lpstr>Overarching Concerns About the Collection Process</vt:lpstr>
      <vt:lpstr>After the Collection</vt:lpstr>
      <vt:lpstr>Drug Tests - After</vt:lpstr>
      <vt:lpstr>Drug Tests - After</vt:lpstr>
      <vt:lpstr>Drug Tests - After</vt:lpstr>
      <vt:lpstr>Drug Tests - After</vt:lpstr>
      <vt:lpstr>Differentiate the Actions</vt:lpstr>
      <vt:lpstr>Learn from History/Peers</vt:lpstr>
      <vt:lpstr>Prepare your Collection Site</vt:lpstr>
      <vt:lpstr>Last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Joseph Lofgren</dc:creator>
  <cp:lastModifiedBy>DeCoste, Lori (Volpe)</cp:lastModifiedBy>
  <cp:revision>38</cp:revision>
  <dcterms:created xsi:type="dcterms:W3CDTF">2015-12-27T02:01:12Z</dcterms:created>
  <dcterms:modified xsi:type="dcterms:W3CDTF">2019-03-13T19:04:51Z</dcterms:modified>
</cp:coreProperties>
</file>